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0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33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0927230-0288-4144-B57A-E44F1A8E4AE9}"/>
              </a:ext>
            </a:extLst>
          </p:cNvPr>
          <p:cNvGrpSpPr/>
          <p:nvPr/>
        </p:nvGrpSpPr>
        <p:grpSpPr>
          <a:xfrm>
            <a:off x="-22552" y="-46537"/>
            <a:ext cx="24455848" cy="13155390"/>
            <a:chOff x="-22552" y="-46537"/>
            <a:chExt cx="24455848" cy="13155390"/>
          </a:xfrm>
        </p:grpSpPr>
        <p:pic>
          <p:nvPicPr>
            <p:cNvPr id="119" name="Cartographic mapping.jpg"/>
            <p:cNvPicPr>
              <a:picLocks noChangeAspect="1"/>
            </p:cNvPicPr>
            <p:nvPr/>
          </p:nvPicPr>
          <p:blipFill>
            <a:blip r:embed="rId2"/>
            <a:srcRect t="16504" b="16504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36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61862"/>
              <a:ext cx="14539408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2582761" cy="4003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Generating rich depictions of settings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and practices in a problem domain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40397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2811172"/>
              <a:ext cx="10163101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B1406C-C2EC-3F44-A757-72FF07F85194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E78D4A-0C45-6545-B293-131D779F9442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Cartographic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Mapping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963FE4-D315-A542-9A62-5D0683C154B2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pic>
          <p:nvPicPr>
            <p:cNvPr id="138" name="Cartographic mapping.jpg"/>
            <p:cNvPicPr>
              <a:picLocks noChangeAspect="1"/>
            </p:cNvPicPr>
            <p:nvPr/>
          </p:nvPicPr>
          <p:blipFill>
            <a:blip r:embed="rId2"/>
            <a:srcRect t="28104" b="2810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0E6EF34-1C5E-7746-B80E-65F30B90F056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pic>
          <p:nvPicPr>
            <p:cNvPr id="169" name="Cartographic mapping.jpg"/>
            <p:cNvPicPr>
              <a:picLocks noChangeAspect="1"/>
            </p:cNvPicPr>
            <p:nvPr/>
          </p:nvPicPr>
          <p:blipFill>
            <a:blip r:embed="rId2"/>
            <a:srcRect t="28104" b="2810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175" name="Shape 175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sp>
          <p:nvSpPr>
            <p:cNvPr id="32" name="Shape 162">
              <a:extLst>
                <a:ext uri="{FF2B5EF4-FFF2-40B4-BE49-F238E27FC236}">
                  <a16:creationId xmlns:a16="http://schemas.microsoft.com/office/drawing/2014/main" id="{1A8054F9-9814-F545-913D-9BC76504D225}"/>
                </a:ext>
              </a:extLst>
            </p:cNvPr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1D3E39D4-72CF-2642-81AB-BE602A474785}"/>
                </a:ext>
              </a:extLst>
            </p:cNvPr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13669D17-597F-CA46-A546-851B5A982BF4}"/>
                </a:ext>
              </a:extLst>
            </p:cNvPr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27B27455-7C37-CD4B-A272-81E5FE13FB1B}"/>
                </a:ext>
              </a:extLst>
            </p:cNvPr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Cartographic mapping.jpg"/>
          <p:cNvPicPr>
            <a:picLocks noChangeAspect="1"/>
          </p:cNvPicPr>
          <p:nvPr/>
        </p:nvPicPr>
        <p:blipFill>
          <a:blip r:embed="rId2"/>
          <a:srcRect t="28104" b="28104"/>
          <a:stretch>
            <a:fillRect/>
          </a:stretch>
        </p:blipFill>
        <p:spPr>
          <a:xfrm>
            <a:off x="1212" y="-9608"/>
            <a:ext cx="19473580" cy="5909701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5" name="Shape 21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16" name="Shape 216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17" name="Shape 217"/>
          <p:cNvSpPr/>
          <p:nvPr/>
        </p:nvSpPr>
        <p:spPr>
          <a:xfrm>
            <a:off x="8089653" y="110000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18" name="Shape 218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226" name="Shape 22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7AA0E1F-806A-334F-9726-6814B8FF2085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206" name="Shape 206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sp>
          <p:nvSpPr>
            <p:cNvPr id="32" name="Shape 162">
              <a:extLst>
                <a:ext uri="{FF2B5EF4-FFF2-40B4-BE49-F238E27FC236}">
                  <a16:creationId xmlns:a16="http://schemas.microsoft.com/office/drawing/2014/main" id="{61B5E5DC-B1F1-DA46-B6EF-86B265349A31}"/>
                </a:ext>
              </a:extLst>
            </p:cNvPr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D117C89A-74FD-A245-B380-648C97CE8432}"/>
                </a:ext>
              </a:extLst>
            </p:cNvPr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4464DCFE-B676-E946-9DFE-0DE3E6556E7B}"/>
                </a:ext>
              </a:extLst>
            </p:cNvPr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34E9B020-6B8D-4443-9155-8027008E7D38}"/>
                </a:ext>
              </a:extLst>
            </p:cNvPr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6" name="Shape 24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47" name="Shape 247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48" name="Shape 248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49" name="Shape 249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257" name="Shape 25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9A493A-3BDC-8C4D-A992-544F5675E32C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pic>
          <p:nvPicPr>
            <p:cNvPr id="231" name="Cartographic mapping.jpg"/>
            <p:cNvPicPr>
              <a:picLocks noChangeAspect="1"/>
            </p:cNvPicPr>
            <p:nvPr/>
          </p:nvPicPr>
          <p:blipFill>
            <a:blip r:embed="rId2"/>
            <a:srcRect t="28104" b="2810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237" name="Shape 237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sp>
          <p:nvSpPr>
            <p:cNvPr id="32" name="Shape 162">
              <a:extLst>
                <a:ext uri="{FF2B5EF4-FFF2-40B4-BE49-F238E27FC236}">
                  <a16:creationId xmlns:a16="http://schemas.microsoft.com/office/drawing/2014/main" id="{F61E2E32-0480-E14E-8564-6D9463CFD228}"/>
                </a:ext>
              </a:extLst>
            </p:cNvPr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E3D21182-08D6-B748-A69C-91DA83BF4C94}"/>
                </a:ext>
              </a:extLst>
            </p:cNvPr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130E501E-8E9C-8647-BAFD-3981D26C8100}"/>
                </a:ext>
              </a:extLst>
            </p:cNvPr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FB618F8E-72A0-454B-A4A1-4155DF7633A1}"/>
                </a:ext>
              </a:extLst>
            </p:cNvPr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7" name="Shape 2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78" name="Shape 278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279" name="Shape 279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287" name="Shape 28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ABF04D9-36D7-6641-9FD1-723F56371472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pic>
          <p:nvPicPr>
            <p:cNvPr id="262" name="Cartographic mapping.jpg"/>
            <p:cNvPicPr>
              <a:picLocks noChangeAspect="1"/>
            </p:cNvPicPr>
            <p:nvPr/>
          </p:nvPicPr>
          <p:blipFill>
            <a:blip r:embed="rId2"/>
            <a:srcRect t="28104" b="2810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268" name="Shape 268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sp>
          <p:nvSpPr>
            <p:cNvPr id="32" name="Shape 162">
              <a:extLst>
                <a:ext uri="{FF2B5EF4-FFF2-40B4-BE49-F238E27FC236}">
                  <a16:creationId xmlns:a16="http://schemas.microsoft.com/office/drawing/2014/main" id="{0F3B0E82-2050-BC45-8367-68E390691778}"/>
                </a:ext>
              </a:extLst>
            </p:cNvPr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4D1C9514-8865-B244-8D7C-E43B710C6F44}"/>
                </a:ext>
              </a:extLst>
            </p:cNvPr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5D4E3A5D-E709-B04C-BD6E-D0D17D4CB93E}"/>
                </a:ext>
              </a:extLst>
            </p:cNvPr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F2E7B1AE-7B16-8D4A-BE82-FAA78A9EDEA0}"/>
                </a:ext>
              </a:extLst>
            </p:cNvPr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</p:grpSp>
      <p:sp>
        <p:nvSpPr>
          <p:cNvPr id="290" name="Shape 290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09" name="Shape 309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10" name="Shape 310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 mins]</a:t>
            </a:r>
          </a:p>
        </p:txBody>
      </p:sp>
      <p:sp>
        <p:nvSpPr>
          <p:cNvPr id="312" name="Shape 312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 week] </a:t>
            </a:r>
          </a:p>
        </p:txBody>
      </p:sp>
      <p:sp>
        <p:nvSpPr>
          <p:cNvPr id="320" name="Shape 320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[25 mins] </a:t>
            </a:r>
          </a:p>
        </p:txBody>
      </p:sp>
      <p:sp>
        <p:nvSpPr>
          <p:cNvPr id="322" name="Shape 322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D0D47C-F989-7140-A43C-AA09029DDE0F}"/>
              </a:ext>
            </a:extLst>
          </p:cNvPr>
          <p:cNvGrpSpPr/>
          <p:nvPr/>
        </p:nvGrpSpPr>
        <p:grpSpPr>
          <a:xfrm>
            <a:off x="-11907" y="-455482"/>
            <a:ext cx="24474866" cy="13564335"/>
            <a:chOff x="-11907" y="-455482"/>
            <a:chExt cx="24474866" cy="13564335"/>
          </a:xfrm>
        </p:grpSpPr>
        <p:sp>
          <p:nvSpPr>
            <p:cNvPr id="293" name="Shape 293"/>
            <p:cNvSpPr/>
            <p:nvPr/>
          </p:nvSpPr>
          <p:spPr>
            <a:xfrm>
              <a:off x="19060604" y="12661177"/>
              <a:ext cx="480403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A. Baki Kocaballi</a:t>
              </a:r>
            </a:p>
          </p:txBody>
        </p:sp>
        <p:pic>
          <p:nvPicPr>
            <p:cNvPr id="294" name="Cartographic mapping.jpg"/>
            <p:cNvPicPr>
              <a:picLocks noChangeAspect="1"/>
            </p:cNvPicPr>
            <p:nvPr/>
          </p:nvPicPr>
          <p:blipFill>
            <a:blip r:embed="rId2"/>
            <a:srcRect t="28104" b="2810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5" name="Shape 29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employ cartographic mapping to understand the practices of one or more participants and identify opportunities for design solutions. Focus on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your own design problem, or follow the ‘Supermarket of the Future’ brief (p.143) and use the resources on the companion website. </a:t>
              </a:r>
            </a:p>
          </p:txBody>
        </p:sp>
        <p:sp>
          <p:nvSpPr>
            <p:cNvPr id="300" name="Shape 300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 rot="5400000">
              <a:off x="9840397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" name="Shape 162">
              <a:extLst>
                <a:ext uri="{FF2B5EF4-FFF2-40B4-BE49-F238E27FC236}">
                  <a16:creationId xmlns:a16="http://schemas.microsoft.com/office/drawing/2014/main" id="{A8A6D151-D0DE-5248-95DD-10FE43C99F96}"/>
                </a:ext>
              </a:extLst>
            </p:cNvPr>
            <p:cNvSpPr/>
            <p:nvPr/>
          </p:nvSpPr>
          <p:spPr>
            <a:xfrm>
              <a:off x="504899" y="1566572"/>
              <a:ext cx="1048096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 err="1"/>
                <a:t>Mappi</a:t>
              </a:r>
              <a:r>
                <a:rPr lang="en-AU" sz="16000" spc="-319" dirty="0"/>
                <a:t>n</a:t>
              </a:r>
              <a:r>
                <a:rPr sz="16000" spc="-319" dirty="0"/>
                <a:t>g</a:t>
              </a:r>
            </a:p>
          </p:txBody>
        </p:sp>
        <p:sp>
          <p:nvSpPr>
            <p:cNvPr id="33" name="Shape 159">
              <a:extLst>
                <a:ext uri="{FF2B5EF4-FFF2-40B4-BE49-F238E27FC236}">
                  <a16:creationId xmlns:a16="http://schemas.microsoft.com/office/drawing/2014/main" id="{5166B032-1D1E-9F45-A578-5AE574260C87}"/>
                </a:ext>
              </a:extLst>
            </p:cNvPr>
            <p:cNvSpPr/>
            <p:nvPr/>
          </p:nvSpPr>
          <p:spPr>
            <a:xfrm>
              <a:off x="504899" y="-45548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Cartographic</a:t>
              </a:r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5C2DD1A5-8EE9-3D46-B9FB-CA64E86B7E1F}"/>
                </a:ext>
              </a:extLst>
            </p:cNvPr>
            <p:cNvSpPr/>
            <p:nvPr/>
          </p:nvSpPr>
          <p:spPr>
            <a:xfrm>
              <a:off x="19212262" y="1804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36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4109FB2D-567C-4D45-942D-6B3BCE106E9E}"/>
                </a:ext>
              </a:extLst>
            </p:cNvPr>
            <p:cNvSpPr/>
            <p:nvPr/>
          </p:nvSpPr>
          <p:spPr>
            <a:xfrm>
              <a:off x="18361974" y="3090908"/>
              <a:ext cx="5859908" cy="2492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1–3 people, A0 and A4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</a:t>
              </a:r>
              <a:r>
                <a:rPr dirty="0" err="1">
                  <a:latin typeface="Montserrat Medium"/>
                  <a:ea typeface="Montserrat Medium"/>
                  <a:cs typeface="Montserrat Medium"/>
                  <a:sym typeface="Montserrat Medium"/>
                </a:rPr>
                <a:t>coloured</a:t>
              </a: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markers,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 scissors, glue, sticky tape </a:t>
              </a:r>
            </a:p>
          </p:txBody>
        </p:sp>
      </p:grpSp>
      <p:sp>
        <p:nvSpPr>
          <p:cNvPr id="311" name="Shape 311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287FC8E-3C0D-834A-837D-AB2B5DE7A409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1078</Words>
  <Application>Microsoft Macintosh PowerPoint</Application>
  <PresentationFormat>Custom</PresentationFormat>
  <Paragraphs>166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22</cp:revision>
  <dcterms:modified xsi:type="dcterms:W3CDTF">2020-01-09T04:34:32Z</dcterms:modified>
</cp:coreProperties>
</file>